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56" d="100"/>
          <a:sy n="56" d="100"/>
        </p:scale>
        <p:origin x="90" y="1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9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4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1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1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6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6F79-277D-486F-AC89-0D2DBD846951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HCI 557</a:t>
            </a:r>
            <a:br>
              <a:rPr lang="en-US" dirty="0" smtClean="0"/>
            </a:br>
            <a:r>
              <a:rPr lang="en-US" dirty="0" smtClean="0"/>
              <a:t>Computer Graphics and</a:t>
            </a:r>
            <a:br>
              <a:rPr lang="en-US" dirty="0" smtClean="0"/>
            </a:br>
            <a:r>
              <a:rPr lang="en-US" dirty="0" smtClean="0"/>
              <a:t>Geometric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Homework 4 Presentation</a:t>
            </a:r>
          </a:p>
          <a:p>
            <a:r>
              <a:rPr lang="en-US" dirty="0" smtClean="0">
                <a:latin typeface="+mj-lt"/>
              </a:rPr>
              <a:t>BY</a:t>
            </a:r>
          </a:p>
          <a:p>
            <a:r>
              <a:rPr lang="en-US" dirty="0" smtClean="0">
                <a:latin typeface="+mj-lt"/>
              </a:rPr>
              <a:t>Michael </a:t>
            </a:r>
            <a:r>
              <a:rPr lang="en-US" dirty="0" err="1" smtClean="0">
                <a:latin typeface="+mj-lt"/>
              </a:rPr>
              <a:t>Hoefer</a:t>
            </a:r>
            <a:r>
              <a:rPr lang="en-US" dirty="0" smtClean="0">
                <a:latin typeface="+mj-lt"/>
              </a:rPr>
              <a:t>, Yuanfen Chen, Hsiang Sing Naik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92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8</a:t>
            </a:r>
            <a:endParaRPr lang="en-US" dirty="0"/>
          </a:p>
        </p:txBody>
      </p:sp>
      <p:pic>
        <p:nvPicPr>
          <p:cNvPr id="9218" name="Picture 2" descr="https://lh4.googleusercontent.com/DRbyyCozh71nBFrSzl23zsV5f7Mu1heb4K1Es8CZ67cxUyw0ujflQSEX8M5LjmURAMbsOI5zlun_DF1gCwL1ppYWhqKntaBTC9Gi6TlsWI0h2h8lj61X1KDw-uBCdMvC12VUDRR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1303"/>
            <a:ext cx="41148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8895" y="1462776"/>
            <a:ext cx="772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*0.1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+0.4*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tex_gradient.b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- 0.4*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tex_gradient.r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95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JwJF99yWmPpOzwjN3re_TJ4rzNPYzv6MQP52ahFqzNcDzqivmJYErbXCv0OsXBaewO3X2OVMhYR2quS9uY1D-fyBfaBUik6afI9xsKC0PnPzqxrsvHbpIfJfC0Pow6lTRnAHcYG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3" y="2151316"/>
            <a:ext cx="2555594" cy="25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VlBU2dvEyRXSm8mvYhRSjg_qf11at_c3q4cg-XW_tbcw1rI6rK9puQoxgSxrEITSvRLOlsmSIsggxxPwmw1Z3Jcy75w79pjOihuuZkUWpbo6UdHurWaDD_abvf3I3eJ-EjllWI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3" y="2151203"/>
            <a:ext cx="2555594" cy="25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gm1.ggpht.com/VFR8rNAClpQ7UVnpBQbKv24YiquAxbIlgJLoQLRs39aG1pzLpKLl7TvBs_O_h1XYQHlqq2lkiobheMtaFMhVeYjl5c0iSP_IwTaWC5u-WFC81EH8buAINhYYjzpp8D7HUQjZ7fS2Yl3ybMSsp1YYdAzUipSNMlawR0kMGslcdzTYxh8Y4yK34w2Vt8wFJ16l1_u7zcfXXIvlMQxjpxOv2XMWuYMlGozuvApZn0SpYfRZi49x45FK0y57Hyl3jewmusHhr9tK4Xoer1JqhOLCcS4-SL0ESwir7XF2gNuXqwkE3RWb2mhNPzSnVyRXipvCqZqh5x5LxKnVH-wgrvC-V521sG8nsoF5E4Grrt2kLclFKusFY5j8Kf1NhGwPadLv_l6B2OtlVeH5_TZAJAuo0RbfvU9DF_s71f9Xyb0_1WGWQQlZ7fJFkwJgTgbpdGGSq_cjQiIb9X3AW-8OvQcJk_LbkUvnPGmuvXYWodXEBg-_br21thVvNz-p4vXjPPsGJy0Aq7IXx5NH1N_8ncvf1ltjcLeUr35-nNgn_92RYr5vuaIz81aVHR_fsDY2t-fpQrv1HJt26ubF8R_yo6SDx9iV2Vj2kUvzxYjUlU2s3_wvVT42yUN-4EtTfkEFJ9n49AoTHEceconMzL92hJHFltwmS_GGCQ_58ONGUQxPwfTl9Q=w920-h807-l75-f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 b="12639"/>
          <a:stretch/>
        </p:blipFill>
        <p:spPr bwMode="auto">
          <a:xfrm>
            <a:off x="3291840" y="2148840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23526" y="4706683"/>
            <a:ext cx="1949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 map of Sponge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731735" y="4706683"/>
            <a:ext cx="1680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Sponge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233846" y="4706684"/>
            <a:ext cx="2908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Landscape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23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</a:t>
            </a:r>
            <a:endParaRPr lang="en-US" dirty="0"/>
          </a:p>
        </p:txBody>
      </p:sp>
      <p:pic>
        <p:nvPicPr>
          <p:cNvPr id="11266" name="Picture 2" descr="https://lh3.googleusercontent.com/_lrrtDLwTVONZA_ak77-tA6O_PNZN_xFMH0vloEa3mszRXtUSKbCu5MGbHEVmayM06Nl5Jux72qb7OcFl1vT-QQz8EAWCkF7-yLCQMJuQ3ri7nzqZWhdPEUhz14b6n97sqQOBv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2081213"/>
            <a:ext cx="41052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3256" y="1367523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Y-Z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2</a:t>
            </a:r>
            <a:endParaRPr lang="en-US" dirty="0"/>
          </a:p>
        </p:txBody>
      </p:sp>
      <p:pic>
        <p:nvPicPr>
          <p:cNvPr id="12290" name="Picture 2" descr="https://lh3.googleusercontent.com/SFoXmJPodpmIpjE0hPN2OG9Tc06GWGE9Uyjxy_t_s_8pC2u29V8u4uFLDxB3EmN59JqxP8h3LWntQs8ZFjqOU_a2crZak4tbQJjEEkpTrZ5qq3gmqsw2O1dEWhqbahgpQrbUh1Y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991519"/>
            <a:ext cx="41052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73256" y="1367523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3</a:t>
            </a:r>
            <a:endParaRPr lang="en-US" dirty="0"/>
          </a:p>
        </p:txBody>
      </p:sp>
      <p:pic>
        <p:nvPicPr>
          <p:cNvPr id="13314" name="Picture 2" descr="https://lh4.googleusercontent.com/voEt31xHtJwJmYnQh51TZkLD7j8-JzqXq83-MyoWIyzAbt5KizD4y-c0cCPR8X4k80qZcV8DYkjpwBUwm5taV5oUanTQgXJcdrC_PlUJ3iBU5oKY7QXkK-2WksaySCgMAG0Sym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2205038"/>
            <a:ext cx="41624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73256" y="1558707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X-Z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7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5726" y="1690689"/>
            <a:ext cx="4205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</a:t>
            </a:r>
            <a:r>
              <a:rPr lang="fi-FI" b="0" i="0" u="none" strike="noStrik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0.5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  <p:pic>
        <p:nvPicPr>
          <p:cNvPr id="14340" name="Picture 4" descr="https://lh5.googleusercontent.com/E8MMcQUZzvByRmVJc-_MPw_H-RyVvdsw7_uTwFLFfgdXGniZB1k9e1vKrWboT_0ZTITOyorOYDIAs6MTXdN8AIFItqLbNifVj4wWyPBlktZL1LvfQIvEmQafxNvNQTmTtNYi5M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337020"/>
            <a:ext cx="394335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7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00325" y="1835544"/>
            <a:ext cx="3948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</a:t>
            </a:r>
            <a:r>
              <a:rPr lang="fi-FI" b="0" i="0" u="none" strike="noStrik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  <p:pic>
        <p:nvPicPr>
          <p:cNvPr id="15364" name="Picture 4" descr="https://lh4.googleusercontent.com/uXC_dsoTGGLOtb6FsFSx_MRbTbfSI4ZrQ3ex_YH03qi8gBeI_J8piTfdTEFamQeCq73zRuk3IALdZjx_TtBmHzfhk0G8_slkdT79iiPiV2suHHD6Y_Vr2CvICsgk2B9qNabDFX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626730"/>
            <a:ext cx="41719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35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Trial 6</a:t>
            </a:r>
            <a:endParaRPr lang="en-US" dirty="0"/>
          </a:p>
        </p:txBody>
      </p:sp>
      <p:pic>
        <p:nvPicPr>
          <p:cNvPr id="16386" name="Picture 2" descr="https://lh4.googleusercontent.com/ZhfVZbTag63XHAOlKFpv7fZhWLPz4Ju29qX8PJ4r4m-6FexDE2achz58BP0dCv5WFFqgR_96bsoP3KaBgq3gosJ47R3LAL1SG5aq1hjneBQsAiRTHu0Dvc9HgxDU9K3XP1Rxh9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1712"/>
            <a:ext cx="413385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7377" y="1690689"/>
            <a:ext cx="426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0.02;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7</a:t>
            </a:r>
            <a:endParaRPr lang="en-US" dirty="0"/>
          </a:p>
        </p:txBody>
      </p:sp>
      <p:pic>
        <p:nvPicPr>
          <p:cNvPr id="17410" name="Picture 2" descr="https://lh6.googleusercontent.com/PaHBBsbDEi0wja7Ksx_mk6ljUesuSsKJts3pjLIu8y7sY7D0YDNCacwBCIqfV6_IzqHxt-NshwaTrMVBKuJcBkySe7GgSGZql_U4CkBDj_z7Ry5CSsw3LtkMdHk8bDaeWzBV6aP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56418"/>
            <a:ext cx="41148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7377" y="1742359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0.005;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0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8</a:t>
            </a:r>
            <a:endParaRPr lang="en-US" dirty="0"/>
          </a:p>
        </p:txBody>
      </p:sp>
      <p:pic>
        <p:nvPicPr>
          <p:cNvPr id="18434" name="Picture 2" descr="https://lh6.googleusercontent.com/IbEIOWRa7dhfLMql1MkhA6uOLX4rp-5OPZDpIZGMcLRUXxvlgUpZH3YtRmWKJmGBZe0Dzaajjf1sWkCc_XyJ5Qv2ehX0RxKWpZ1bDqcJngIolsQ6j6ORRiCG0IUsAGlqqzZb4CX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415486"/>
            <a:ext cx="42291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9064" y="1868421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1.0 - 1.0)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7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pic>
        <p:nvPicPr>
          <p:cNvPr id="1026" name="Picture 2" descr="https://lh5.googleusercontent.com/5kleyo6nyeRJ7xcizKpUnp4Hhg4W9fJyQMtxPETnmQmqG4vvvzRQjMu670gBEWkDIljj8dlCQrQMhJTPXDe0Kr4l4SsHinvw1wpnIupGmIKMzqAKl4xNF1XvF4ngFvXHEHpYXmb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7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YJkwHcBg2joDhVAjR7IrMcLfhQr8UgTHVCFDT3EdUJ7hthmDDOYfhGuHu4soCg7KEyZ_EEevh__vqycjvhKEas-gHcgAKIKBkJ3oKAuO7QR3KGl4pT5mRx07MdA4tnpSvRSKTc2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9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uZNUmRSLG-O5GwhhQdSmO2uZqRIPnUyD1mSiNQeWdzGFTM1s4ghZV8ZuawbW9KxPQF8IHatFihTuLV9ZnKW44kkNKuSf-cQRCqD9PCAVNQ6UmZhaaUpqZw4D8B9BSg-I7C3xJK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1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9226" y="4560570"/>
            <a:ext cx="1949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Penguin (Animal)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903716" y="4560570"/>
            <a:ext cx="1680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Gradient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82912" y="4571597"/>
            <a:ext cx="2908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Eagle Nebula (Landscape)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19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9</a:t>
            </a:r>
            <a:endParaRPr lang="en-US" dirty="0"/>
          </a:p>
        </p:txBody>
      </p:sp>
      <p:pic>
        <p:nvPicPr>
          <p:cNvPr id="19458" name="Picture 2" descr="https://lh5.googleusercontent.com/PDX_Ubv8awk_l-CKGv0xXsOwOcJEC-LsSbcTOxZl8fKAhO6J36iHldUU7SeGYs7SSbegvY2rigTUUOQn99NdqEDRwFSh9VjDpHtiJQVB04fS5qvGWYkE1EUaxzZtAA0hsI6CQVj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477563"/>
            <a:ext cx="40576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3257" y="1899460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1.0 - 1.0)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10</a:t>
            </a:r>
            <a:endParaRPr lang="en-US" dirty="0"/>
          </a:p>
        </p:txBody>
      </p:sp>
      <p:pic>
        <p:nvPicPr>
          <p:cNvPr id="20482" name="Picture 2" descr="https://lh6.googleusercontent.com/IbEIOWRa7dhfLMql1MkhA6uOLX4rp-5OPZDpIZGMcLRUXxvlgUpZH3YtRmWKJmGBZe0Dzaajjf1sWkCc_XyJ5Qv2ehX0RxKWpZ1bDqcJngIolsQ6j6ORRiCG0IUsAGlqqzZb4CXJ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001044"/>
            <a:ext cx="422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9064" y="1631712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5.0 - 1.0)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</a:t>
            </a:r>
            <a:endParaRPr lang="en-US" dirty="0"/>
          </a:p>
        </p:txBody>
      </p:sp>
      <p:pic>
        <p:nvPicPr>
          <p:cNvPr id="2050" name="Picture 2" descr="https://lh3.googleusercontent.com/w1vjfrIpt1snKjMrWyLDETN7UtzOEhlwyMOSmzzgu0Tx4Yg64PDqPl9N20KByUpTDzn-9H3bHiVbf_t7XqXfy7NJdeqenSMM-RfxVRGgn6awd_ObwHWWGsJRy1r_qpqOdWvLe3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36" y="2103508"/>
            <a:ext cx="43719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80036" y="1690689"/>
            <a:ext cx="4367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color = (gradient*0.5)*landscape + penguin;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0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2</a:t>
            </a:r>
            <a:endParaRPr lang="en-US" dirty="0"/>
          </a:p>
        </p:txBody>
      </p:sp>
      <p:pic>
        <p:nvPicPr>
          <p:cNvPr id="3074" name="Picture 2" descr="https://lh3.googleusercontent.com/q7RBQdIMXg5cNGZ_8LnRaAUWK-0WzK9X26hd2MvUw_hnXW_u9z2aXNQ02MKb-6DxYR9GnPJEs0aqi8Oh3Tx8Jl0HW7g7PYFS3fk22sz5AlIC4gAJt6Bl45Rzu_Wt4BJhYnuGnG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213518"/>
            <a:ext cx="43243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1666" y="1905741"/>
            <a:ext cx="7540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486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3</a:t>
            </a:r>
            <a:endParaRPr lang="en-US" dirty="0"/>
          </a:p>
        </p:txBody>
      </p:sp>
      <p:pic>
        <p:nvPicPr>
          <p:cNvPr id="4098" name="Picture 2" descr="https://lh5.googleusercontent.com/I4yQOoAUzcL--G8q9krU2MyqCOfPctfW24HfYxxDvhMDoSyGd73vexYe1n5-Q5V3ujnb6tW8DqsXTQpnaES1A0GbSvspBb55Lf4e1swHU92LXlIdo_hHyXu6q6AUQbQR_JFREU2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2079647"/>
            <a:ext cx="460057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7464" y="1536800"/>
            <a:ext cx="7129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+ 0.5*tex_gradient+0.5*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+0.5*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90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4</a:t>
            </a:r>
            <a:endParaRPr lang="en-US" dirty="0"/>
          </a:p>
        </p:txBody>
      </p:sp>
      <p:pic>
        <p:nvPicPr>
          <p:cNvPr id="5122" name="Picture 2" descr="https://lh5.googleusercontent.com/IGc-RCy82LfIyGYM5kjy46VHgTn7EPF03sqf7DARWkiFDTDvG2eAGxotrHDS0RrsX6joRFLxYU9VOWXqzx1TNWqGpfKd--ayry5d472pQLX0bJVLSLNgw9jNphr6pTf1oy1ooC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490787"/>
            <a:ext cx="4381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8137" y="1936849"/>
            <a:ext cx="7327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+ 0.5*tex_gradient+0.6*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+0.7*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505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5</a:t>
            </a:r>
            <a:endParaRPr lang="en-US" dirty="0"/>
          </a:p>
        </p:txBody>
      </p:sp>
      <p:pic>
        <p:nvPicPr>
          <p:cNvPr id="7170" name="Picture 2" descr="https://lh6.googleusercontent.com/Vz2cazo5oRYepSEC5qtJ2YZo23-fTwaZnXFBB9tjWKFmtMKpiaSeLPRnbKV2jfHCHxBVlLv1bbxrQg6SmSjjy-8gJxJGcacrgfcBe8w6HVKeLbdGtlkd0vsaM1Uci35frsRbcL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356980"/>
            <a:ext cx="39433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35770" y="1869946"/>
            <a:ext cx="6672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+ 0.5*tex_gradient+0.6*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+0.7*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803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6</a:t>
            </a:r>
            <a:endParaRPr lang="en-US" dirty="0"/>
          </a:p>
        </p:txBody>
      </p:sp>
      <p:pic>
        <p:nvPicPr>
          <p:cNvPr id="8194" name="Picture 2" descr="https://lh4.googleusercontent.com/ceQ33fU0qx9HXCnavDFHg2vu5j7RgHPJr1RjB0SW-kwTjMPgKWSo44DU0VcZ1wAiEoHjY2ry3990636n_yHTWg4R8EA3-F5DZzRZXneDNVp1zE-p72IwCglCn6iGy_gAPFfFWyt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671697"/>
            <a:ext cx="4476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8375" y="20273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36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7</a:t>
            </a:r>
            <a:endParaRPr lang="en-US" dirty="0"/>
          </a:p>
        </p:txBody>
      </p:sp>
      <p:pic>
        <p:nvPicPr>
          <p:cNvPr id="6148" name="Picture 4" descr="https://lh4.googleusercontent.com/ZA-5OmOpKMPbUGMuIysNS0pVgQVDubjnPbVHR6hBcu9WnmqY8sQiZ7Zci6NxpartcjZv9WFPZ2p8iUjX5Snc508kqy6k0JabLbxdradvWA91ysQ0eQYx4Q1LgsFqX2GuLDzHlLQ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2468475"/>
            <a:ext cx="41433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06253" y="1925368"/>
            <a:ext cx="6131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*0.1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469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253</Words>
  <Application>Microsoft Office PowerPoint</Application>
  <PresentationFormat>On-screen Show (4:3)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HCI 557 Computer Graphics and Geometric Modeling</vt:lpstr>
      <vt:lpstr>Problem 1</vt:lpstr>
      <vt:lpstr>Trial 1</vt:lpstr>
      <vt:lpstr>Trial 2</vt:lpstr>
      <vt:lpstr>Trial 3</vt:lpstr>
      <vt:lpstr>Trial 4</vt:lpstr>
      <vt:lpstr>Trial 5</vt:lpstr>
      <vt:lpstr>Trial 6</vt:lpstr>
      <vt:lpstr>Trial 7</vt:lpstr>
      <vt:lpstr>Trial 8</vt:lpstr>
      <vt:lpstr>Problem 2</vt:lpstr>
      <vt:lpstr>Trial 1</vt:lpstr>
      <vt:lpstr>Trial 2</vt:lpstr>
      <vt:lpstr>Trial 3</vt:lpstr>
      <vt:lpstr>Trial 4</vt:lpstr>
      <vt:lpstr>Trial 5</vt:lpstr>
      <vt:lpstr>Trial 6</vt:lpstr>
      <vt:lpstr>Trial 7</vt:lpstr>
      <vt:lpstr>Trial 8</vt:lpstr>
      <vt:lpstr>Trial 9</vt:lpstr>
      <vt:lpstr>Trial 10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557 Computer Graphics and Geometric Modeling</dc:title>
  <dc:creator>Marcus Naik</dc:creator>
  <cp:lastModifiedBy>Marcus Naik</cp:lastModifiedBy>
  <cp:revision>8</cp:revision>
  <dcterms:created xsi:type="dcterms:W3CDTF">2015-11-02T00:27:07Z</dcterms:created>
  <dcterms:modified xsi:type="dcterms:W3CDTF">2015-11-02T03:40:00Z</dcterms:modified>
</cp:coreProperties>
</file>